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15792450" cy="82978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49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 showGuides="1">
      <p:cViewPr>
        <p:scale>
          <a:sx n="84" d="100"/>
          <a:sy n="84" d="100"/>
        </p:scale>
        <p:origin x="8" y="608"/>
      </p:cViewPr>
      <p:guideLst>
        <p:guide orient="horz" pos="2614"/>
        <p:guide pos="49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4056" y="1358007"/>
            <a:ext cx="11844338" cy="2888886"/>
          </a:xfrm>
        </p:spPr>
        <p:txBody>
          <a:bodyPr anchor="b"/>
          <a:lstStyle>
            <a:lvl1pPr algn="ctr">
              <a:defRPr sz="72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4056" y="4358300"/>
            <a:ext cx="11844338" cy="2003395"/>
          </a:xfrm>
        </p:spPr>
        <p:txBody>
          <a:bodyPr/>
          <a:lstStyle>
            <a:lvl1pPr marL="0" indent="0" algn="ctr">
              <a:buNone/>
              <a:defRPr sz="2904"/>
            </a:lvl1pPr>
            <a:lvl2pPr marL="553212" indent="0" algn="ctr">
              <a:buNone/>
              <a:defRPr sz="2420"/>
            </a:lvl2pPr>
            <a:lvl3pPr marL="1106424" indent="0" algn="ctr">
              <a:buNone/>
              <a:defRPr sz="2178"/>
            </a:lvl3pPr>
            <a:lvl4pPr marL="1659636" indent="0" algn="ctr">
              <a:buNone/>
              <a:defRPr sz="1936"/>
            </a:lvl4pPr>
            <a:lvl5pPr marL="2212848" indent="0" algn="ctr">
              <a:buNone/>
              <a:defRPr sz="1936"/>
            </a:lvl5pPr>
            <a:lvl6pPr marL="2766060" indent="0" algn="ctr">
              <a:buNone/>
              <a:defRPr sz="1936"/>
            </a:lvl6pPr>
            <a:lvl7pPr marL="3319272" indent="0" algn="ctr">
              <a:buNone/>
              <a:defRPr sz="1936"/>
            </a:lvl7pPr>
            <a:lvl8pPr marL="3872484" indent="0" algn="ctr">
              <a:buNone/>
              <a:defRPr sz="1936"/>
            </a:lvl8pPr>
            <a:lvl9pPr marL="4425696" indent="0" algn="ctr">
              <a:buNone/>
              <a:defRPr sz="193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EA57D-63E8-EF4A-9CCC-C983930B63E4}" type="datetimeFigureOut">
              <a:rPr lang="en-US" smtClean="0"/>
              <a:t>6/10/23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9BDA3-78D6-6C4D-B30A-8F348F12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91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EA57D-63E8-EF4A-9CCC-C983930B63E4}" type="datetimeFigureOut">
              <a:rPr lang="en-US" smtClean="0"/>
              <a:t>6/10/23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9BDA3-78D6-6C4D-B30A-8F348F12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69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01472" y="441785"/>
            <a:ext cx="3405247" cy="703205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5731" y="441785"/>
            <a:ext cx="10018335" cy="703205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EA57D-63E8-EF4A-9CCC-C983930B63E4}" type="datetimeFigureOut">
              <a:rPr lang="en-US" smtClean="0"/>
              <a:t>6/10/23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9BDA3-78D6-6C4D-B30A-8F348F12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052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EA57D-63E8-EF4A-9CCC-C983930B63E4}" type="datetimeFigureOut">
              <a:rPr lang="en-US" smtClean="0"/>
              <a:t>6/10/23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9BDA3-78D6-6C4D-B30A-8F348F12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317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506" y="2068705"/>
            <a:ext cx="13620988" cy="3451680"/>
          </a:xfrm>
        </p:spPr>
        <p:txBody>
          <a:bodyPr anchor="b"/>
          <a:lstStyle>
            <a:lvl1pPr>
              <a:defRPr sz="72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506" y="5553039"/>
            <a:ext cx="13620988" cy="1815157"/>
          </a:xfrm>
        </p:spPr>
        <p:txBody>
          <a:bodyPr/>
          <a:lstStyle>
            <a:lvl1pPr marL="0" indent="0">
              <a:buNone/>
              <a:defRPr sz="2904">
                <a:solidFill>
                  <a:schemeClr val="tx1">
                    <a:tint val="75000"/>
                  </a:schemeClr>
                </a:solidFill>
              </a:defRPr>
            </a:lvl1pPr>
            <a:lvl2pPr marL="553212" indent="0">
              <a:buNone/>
              <a:defRPr sz="2420">
                <a:solidFill>
                  <a:schemeClr val="tx1">
                    <a:tint val="75000"/>
                  </a:schemeClr>
                </a:solidFill>
              </a:defRPr>
            </a:lvl2pPr>
            <a:lvl3pPr marL="1106424" indent="0">
              <a:buNone/>
              <a:defRPr sz="2178">
                <a:solidFill>
                  <a:schemeClr val="tx1">
                    <a:tint val="75000"/>
                  </a:schemeClr>
                </a:solidFill>
              </a:defRPr>
            </a:lvl3pPr>
            <a:lvl4pPr marL="1659636" indent="0">
              <a:buNone/>
              <a:defRPr sz="1936">
                <a:solidFill>
                  <a:schemeClr val="tx1">
                    <a:tint val="75000"/>
                  </a:schemeClr>
                </a:solidFill>
              </a:defRPr>
            </a:lvl4pPr>
            <a:lvl5pPr marL="2212848" indent="0">
              <a:buNone/>
              <a:defRPr sz="1936">
                <a:solidFill>
                  <a:schemeClr val="tx1">
                    <a:tint val="75000"/>
                  </a:schemeClr>
                </a:solidFill>
              </a:defRPr>
            </a:lvl5pPr>
            <a:lvl6pPr marL="2766060" indent="0">
              <a:buNone/>
              <a:defRPr sz="1936">
                <a:solidFill>
                  <a:schemeClr val="tx1">
                    <a:tint val="75000"/>
                  </a:schemeClr>
                </a:solidFill>
              </a:defRPr>
            </a:lvl6pPr>
            <a:lvl7pPr marL="3319272" indent="0">
              <a:buNone/>
              <a:defRPr sz="1936">
                <a:solidFill>
                  <a:schemeClr val="tx1">
                    <a:tint val="75000"/>
                  </a:schemeClr>
                </a:solidFill>
              </a:defRPr>
            </a:lvl7pPr>
            <a:lvl8pPr marL="3872484" indent="0">
              <a:buNone/>
              <a:defRPr sz="1936">
                <a:solidFill>
                  <a:schemeClr val="tx1">
                    <a:tint val="75000"/>
                  </a:schemeClr>
                </a:solidFill>
              </a:defRPr>
            </a:lvl8pPr>
            <a:lvl9pPr marL="4425696" indent="0">
              <a:buNone/>
              <a:defRPr sz="193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EA57D-63E8-EF4A-9CCC-C983930B63E4}" type="datetimeFigureOut">
              <a:rPr lang="en-US" smtClean="0"/>
              <a:t>6/10/23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9BDA3-78D6-6C4D-B30A-8F348F12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69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731" y="2208922"/>
            <a:ext cx="6711791" cy="52649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94928" y="2208922"/>
            <a:ext cx="6711791" cy="52649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EA57D-63E8-EF4A-9CCC-C983930B63E4}" type="datetimeFigureOut">
              <a:rPr lang="en-US" smtClean="0"/>
              <a:t>6/10/23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9BDA3-78D6-6C4D-B30A-8F348F12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047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7788" y="441785"/>
            <a:ext cx="13620988" cy="16038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7789" y="2034130"/>
            <a:ext cx="6680946" cy="996895"/>
          </a:xfrm>
        </p:spPr>
        <p:txBody>
          <a:bodyPr anchor="b"/>
          <a:lstStyle>
            <a:lvl1pPr marL="0" indent="0">
              <a:buNone/>
              <a:defRPr sz="2904" b="1"/>
            </a:lvl1pPr>
            <a:lvl2pPr marL="553212" indent="0">
              <a:buNone/>
              <a:defRPr sz="2420" b="1"/>
            </a:lvl2pPr>
            <a:lvl3pPr marL="1106424" indent="0">
              <a:buNone/>
              <a:defRPr sz="2178" b="1"/>
            </a:lvl3pPr>
            <a:lvl4pPr marL="1659636" indent="0">
              <a:buNone/>
              <a:defRPr sz="1936" b="1"/>
            </a:lvl4pPr>
            <a:lvl5pPr marL="2212848" indent="0">
              <a:buNone/>
              <a:defRPr sz="1936" b="1"/>
            </a:lvl5pPr>
            <a:lvl6pPr marL="2766060" indent="0">
              <a:buNone/>
              <a:defRPr sz="1936" b="1"/>
            </a:lvl6pPr>
            <a:lvl7pPr marL="3319272" indent="0">
              <a:buNone/>
              <a:defRPr sz="1936" b="1"/>
            </a:lvl7pPr>
            <a:lvl8pPr marL="3872484" indent="0">
              <a:buNone/>
              <a:defRPr sz="1936" b="1"/>
            </a:lvl8pPr>
            <a:lvl9pPr marL="4425696" indent="0">
              <a:buNone/>
              <a:defRPr sz="19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7789" y="3031025"/>
            <a:ext cx="6680946" cy="44581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94928" y="2034130"/>
            <a:ext cx="6713848" cy="996895"/>
          </a:xfrm>
        </p:spPr>
        <p:txBody>
          <a:bodyPr anchor="b"/>
          <a:lstStyle>
            <a:lvl1pPr marL="0" indent="0">
              <a:buNone/>
              <a:defRPr sz="2904" b="1"/>
            </a:lvl1pPr>
            <a:lvl2pPr marL="553212" indent="0">
              <a:buNone/>
              <a:defRPr sz="2420" b="1"/>
            </a:lvl2pPr>
            <a:lvl3pPr marL="1106424" indent="0">
              <a:buNone/>
              <a:defRPr sz="2178" b="1"/>
            </a:lvl3pPr>
            <a:lvl4pPr marL="1659636" indent="0">
              <a:buNone/>
              <a:defRPr sz="1936" b="1"/>
            </a:lvl4pPr>
            <a:lvl5pPr marL="2212848" indent="0">
              <a:buNone/>
              <a:defRPr sz="1936" b="1"/>
            </a:lvl5pPr>
            <a:lvl6pPr marL="2766060" indent="0">
              <a:buNone/>
              <a:defRPr sz="1936" b="1"/>
            </a:lvl6pPr>
            <a:lvl7pPr marL="3319272" indent="0">
              <a:buNone/>
              <a:defRPr sz="1936" b="1"/>
            </a:lvl7pPr>
            <a:lvl8pPr marL="3872484" indent="0">
              <a:buNone/>
              <a:defRPr sz="1936" b="1"/>
            </a:lvl8pPr>
            <a:lvl9pPr marL="4425696" indent="0">
              <a:buNone/>
              <a:defRPr sz="19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94928" y="3031025"/>
            <a:ext cx="6713848" cy="44581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EA57D-63E8-EF4A-9CCC-C983930B63E4}" type="datetimeFigureOut">
              <a:rPr lang="en-US" smtClean="0"/>
              <a:t>6/10/23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9BDA3-78D6-6C4D-B30A-8F348F12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217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EA57D-63E8-EF4A-9CCC-C983930B63E4}" type="datetimeFigureOut">
              <a:rPr lang="en-US" smtClean="0"/>
              <a:t>6/10/23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9BDA3-78D6-6C4D-B30A-8F348F12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387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EA57D-63E8-EF4A-9CCC-C983930B63E4}" type="datetimeFigureOut">
              <a:rPr lang="en-US" smtClean="0"/>
              <a:t>6/10/23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9BDA3-78D6-6C4D-B30A-8F348F12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6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7788" y="553191"/>
            <a:ext cx="5093476" cy="1936168"/>
          </a:xfrm>
        </p:spPr>
        <p:txBody>
          <a:bodyPr anchor="b"/>
          <a:lstStyle>
            <a:lvl1pPr>
              <a:defRPr sz="387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3848" y="1194739"/>
            <a:ext cx="7994928" cy="5896861"/>
          </a:xfrm>
        </p:spPr>
        <p:txBody>
          <a:bodyPr/>
          <a:lstStyle>
            <a:lvl1pPr>
              <a:defRPr sz="3872"/>
            </a:lvl1pPr>
            <a:lvl2pPr>
              <a:defRPr sz="3388"/>
            </a:lvl2pPr>
            <a:lvl3pPr>
              <a:defRPr sz="2904"/>
            </a:lvl3pPr>
            <a:lvl4pPr>
              <a:defRPr sz="2420"/>
            </a:lvl4pPr>
            <a:lvl5pPr>
              <a:defRPr sz="2420"/>
            </a:lvl5pPr>
            <a:lvl6pPr>
              <a:defRPr sz="2420"/>
            </a:lvl6pPr>
            <a:lvl7pPr>
              <a:defRPr sz="2420"/>
            </a:lvl7pPr>
            <a:lvl8pPr>
              <a:defRPr sz="2420"/>
            </a:lvl8pPr>
            <a:lvl9pPr>
              <a:defRPr sz="24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7788" y="2489359"/>
            <a:ext cx="5093476" cy="4611845"/>
          </a:xfrm>
        </p:spPr>
        <p:txBody>
          <a:bodyPr/>
          <a:lstStyle>
            <a:lvl1pPr marL="0" indent="0">
              <a:buNone/>
              <a:defRPr sz="1936"/>
            </a:lvl1pPr>
            <a:lvl2pPr marL="553212" indent="0">
              <a:buNone/>
              <a:defRPr sz="1694"/>
            </a:lvl2pPr>
            <a:lvl3pPr marL="1106424" indent="0">
              <a:buNone/>
              <a:defRPr sz="1452"/>
            </a:lvl3pPr>
            <a:lvl4pPr marL="1659636" indent="0">
              <a:buNone/>
              <a:defRPr sz="1210"/>
            </a:lvl4pPr>
            <a:lvl5pPr marL="2212848" indent="0">
              <a:buNone/>
              <a:defRPr sz="1210"/>
            </a:lvl5pPr>
            <a:lvl6pPr marL="2766060" indent="0">
              <a:buNone/>
              <a:defRPr sz="1210"/>
            </a:lvl6pPr>
            <a:lvl7pPr marL="3319272" indent="0">
              <a:buNone/>
              <a:defRPr sz="1210"/>
            </a:lvl7pPr>
            <a:lvl8pPr marL="3872484" indent="0">
              <a:buNone/>
              <a:defRPr sz="1210"/>
            </a:lvl8pPr>
            <a:lvl9pPr marL="4425696" indent="0">
              <a:buNone/>
              <a:defRPr sz="12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EA57D-63E8-EF4A-9CCC-C983930B63E4}" type="datetimeFigureOut">
              <a:rPr lang="en-US" smtClean="0"/>
              <a:t>6/10/23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9BDA3-78D6-6C4D-B30A-8F348F12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42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7788" y="553191"/>
            <a:ext cx="5093476" cy="1936168"/>
          </a:xfrm>
        </p:spPr>
        <p:txBody>
          <a:bodyPr anchor="b"/>
          <a:lstStyle>
            <a:lvl1pPr>
              <a:defRPr sz="387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13848" y="1194739"/>
            <a:ext cx="7994928" cy="5896861"/>
          </a:xfrm>
        </p:spPr>
        <p:txBody>
          <a:bodyPr anchor="t"/>
          <a:lstStyle>
            <a:lvl1pPr marL="0" indent="0">
              <a:buNone/>
              <a:defRPr sz="3872"/>
            </a:lvl1pPr>
            <a:lvl2pPr marL="553212" indent="0">
              <a:buNone/>
              <a:defRPr sz="3388"/>
            </a:lvl2pPr>
            <a:lvl3pPr marL="1106424" indent="0">
              <a:buNone/>
              <a:defRPr sz="2904"/>
            </a:lvl3pPr>
            <a:lvl4pPr marL="1659636" indent="0">
              <a:buNone/>
              <a:defRPr sz="2420"/>
            </a:lvl4pPr>
            <a:lvl5pPr marL="2212848" indent="0">
              <a:buNone/>
              <a:defRPr sz="2420"/>
            </a:lvl5pPr>
            <a:lvl6pPr marL="2766060" indent="0">
              <a:buNone/>
              <a:defRPr sz="2420"/>
            </a:lvl6pPr>
            <a:lvl7pPr marL="3319272" indent="0">
              <a:buNone/>
              <a:defRPr sz="2420"/>
            </a:lvl7pPr>
            <a:lvl8pPr marL="3872484" indent="0">
              <a:buNone/>
              <a:defRPr sz="2420"/>
            </a:lvl8pPr>
            <a:lvl9pPr marL="4425696" indent="0">
              <a:buNone/>
              <a:defRPr sz="24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7788" y="2489359"/>
            <a:ext cx="5093476" cy="4611845"/>
          </a:xfrm>
        </p:spPr>
        <p:txBody>
          <a:bodyPr/>
          <a:lstStyle>
            <a:lvl1pPr marL="0" indent="0">
              <a:buNone/>
              <a:defRPr sz="1936"/>
            </a:lvl1pPr>
            <a:lvl2pPr marL="553212" indent="0">
              <a:buNone/>
              <a:defRPr sz="1694"/>
            </a:lvl2pPr>
            <a:lvl3pPr marL="1106424" indent="0">
              <a:buNone/>
              <a:defRPr sz="1452"/>
            </a:lvl3pPr>
            <a:lvl4pPr marL="1659636" indent="0">
              <a:buNone/>
              <a:defRPr sz="1210"/>
            </a:lvl4pPr>
            <a:lvl5pPr marL="2212848" indent="0">
              <a:buNone/>
              <a:defRPr sz="1210"/>
            </a:lvl5pPr>
            <a:lvl6pPr marL="2766060" indent="0">
              <a:buNone/>
              <a:defRPr sz="1210"/>
            </a:lvl6pPr>
            <a:lvl7pPr marL="3319272" indent="0">
              <a:buNone/>
              <a:defRPr sz="1210"/>
            </a:lvl7pPr>
            <a:lvl8pPr marL="3872484" indent="0">
              <a:buNone/>
              <a:defRPr sz="1210"/>
            </a:lvl8pPr>
            <a:lvl9pPr marL="4425696" indent="0">
              <a:buNone/>
              <a:defRPr sz="12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EA57D-63E8-EF4A-9CCC-C983930B63E4}" type="datetimeFigureOut">
              <a:rPr lang="en-US" smtClean="0"/>
              <a:t>6/10/23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9BDA3-78D6-6C4D-B30A-8F348F12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362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5731" y="441785"/>
            <a:ext cx="13620988" cy="1603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5731" y="2208922"/>
            <a:ext cx="13620988" cy="5264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85731" y="7690890"/>
            <a:ext cx="3553301" cy="4417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EA57D-63E8-EF4A-9CCC-C983930B63E4}" type="datetimeFigureOut">
              <a:rPr lang="en-US" smtClean="0"/>
              <a:t>6/10/23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31249" y="7690890"/>
            <a:ext cx="5329952" cy="4417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53418" y="7690890"/>
            <a:ext cx="3553301" cy="4417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9BDA3-78D6-6C4D-B30A-8F348F12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815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106424" rtl="0" eaLnBrk="1" latinLnBrk="0" hangingPunct="1">
        <a:lnSpc>
          <a:spcPct val="90000"/>
        </a:lnSpc>
        <a:spcBef>
          <a:spcPct val="0"/>
        </a:spcBef>
        <a:buNone/>
        <a:defRPr sz="53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6606" indent="-276606" algn="l" defTabSz="1106424" rtl="0" eaLnBrk="1" latinLnBrk="0" hangingPunct="1">
        <a:lnSpc>
          <a:spcPct val="90000"/>
        </a:lnSpc>
        <a:spcBef>
          <a:spcPts val="1210"/>
        </a:spcBef>
        <a:buFont typeface="Arial" panose="020B0604020202020204" pitchFamily="34" charset="0"/>
        <a:buChar char="•"/>
        <a:defRPr sz="3388" kern="1200">
          <a:solidFill>
            <a:schemeClr val="tx1"/>
          </a:solidFill>
          <a:latin typeface="+mn-lt"/>
          <a:ea typeface="+mn-ea"/>
          <a:cs typeface="+mn-cs"/>
        </a:defRPr>
      </a:lvl1pPr>
      <a:lvl2pPr marL="829818" indent="-276606" algn="l" defTabSz="1106424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904" kern="1200">
          <a:solidFill>
            <a:schemeClr val="tx1"/>
          </a:solidFill>
          <a:latin typeface="+mn-lt"/>
          <a:ea typeface="+mn-ea"/>
          <a:cs typeface="+mn-cs"/>
        </a:defRPr>
      </a:lvl2pPr>
      <a:lvl3pPr marL="1383030" indent="-276606" algn="l" defTabSz="1106424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420" kern="1200">
          <a:solidFill>
            <a:schemeClr val="tx1"/>
          </a:solidFill>
          <a:latin typeface="+mn-lt"/>
          <a:ea typeface="+mn-ea"/>
          <a:cs typeface="+mn-cs"/>
        </a:defRPr>
      </a:lvl3pPr>
      <a:lvl4pPr marL="1936242" indent="-276606" algn="l" defTabSz="1106424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8" kern="1200">
          <a:solidFill>
            <a:schemeClr val="tx1"/>
          </a:solidFill>
          <a:latin typeface="+mn-lt"/>
          <a:ea typeface="+mn-ea"/>
          <a:cs typeface="+mn-cs"/>
        </a:defRPr>
      </a:lvl4pPr>
      <a:lvl5pPr marL="2489454" indent="-276606" algn="l" defTabSz="1106424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8" kern="1200">
          <a:solidFill>
            <a:schemeClr val="tx1"/>
          </a:solidFill>
          <a:latin typeface="+mn-lt"/>
          <a:ea typeface="+mn-ea"/>
          <a:cs typeface="+mn-cs"/>
        </a:defRPr>
      </a:lvl5pPr>
      <a:lvl6pPr marL="3042666" indent="-276606" algn="l" defTabSz="1106424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8" kern="1200">
          <a:solidFill>
            <a:schemeClr val="tx1"/>
          </a:solidFill>
          <a:latin typeface="+mn-lt"/>
          <a:ea typeface="+mn-ea"/>
          <a:cs typeface="+mn-cs"/>
        </a:defRPr>
      </a:lvl6pPr>
      <a:lvl7pPr marL="3595878" indent="-276606" algn="l" defTabSz="1106424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8" kern="1200">
          <a:solidFill>
            <a:schemeClr val="tx1"/>
          </a:solidFill>
          <a:latin typeface="+mn-lt"/>
          <a:ea typeface="+mn-ea"/>
          <a:cs typeface="+mn-cs"/>
        </a:defRPr>
      </a:lvl7pPr>
      <a:lvl8pPr marL="4149090" indent="-276606" algn="l" defTabSz="1106424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8" kern="1200">
          <a:solidFill>
            <a:schemeClr val="tx1"/>
          </a:solidFill>
          <a:latin typeface="+mn-lt"/>
          <a:ea typeface="+mn-ea"/>
          <a:cs typeface="+mn-cs"/>
        </a:defRPr>
      </a:lvl8pPr>
      <a:lvl9pPr marL="4702302" indent="-276606" algn="l" defTabSz="1106424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06424" rtl="0" eaLnBrk="1" latinLnBrk="0" hangingPunct="1">
        <a:defRPr sz="2178" kern="1200">
          <a:solidFill>
            <a:schemeClr val="tx1"/>
          </a:solidFill>
          <a:latin typeface="+mn-lt"/>
          <a:ea typeface="+mn-ea"/>
          <a:cs typeface="+mn-cs"/>
        </a:defRPr>
      </a:lvl1pPr>
      <a:lvl2pPr marL="553212" algn="l" defTabSz="1106424" rtl="0" eaLnBrk="1" latinLnBrk="0" hangingPunct="1">
        <a:defRPr sz="2178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algn="l" defTabSz="1106424" rtl="0" eaLnBrk="1" latinLnBrk="0" hangingPunct="1">
        <a:defRPr sz="2178" kern="1200">
          <a:solidFill>
            <a:schemeClr val="tx1"/>
          </a:solidFill>
          <a:latin typeface="+mn-lt"/>
          <a:ea typeface="+mn-ea"/>
          <a:cs typeface="+mn-cs"/>
        </a:defRPr>
      </a:lvl3pPr>
      <a:lvl4pPr marL="1659636" algn="l" defTabSz="1106424" rtl="0" eaLnBrk="1" latinLnBrk="0" hangingPunct="1">
        <a:defRPr sz="2178" kern="1200">
          <a:solidFill>
            <a:schemeClr val="tx1"/>
          </a:solidFill>
          <a:latin typeface="+mn-lt"/>
          <a:ea typeface="+mn-ea"/>
          <a:cs typeface="+mn-cs"/>
        </a:defRPr>
      </a:lvl4pPr>
      <a:lvl5pPr marL="2212848" algn="l" defTabSz="1106424" rtl="0" eaLnBrk="1" latinLnBrk="0" hangingPunct="1">
        <a:defRPr sz="2178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algn="l" defTabSz="1106424" rtl="0" eaLnBrk="1" latinLnBrk="0" hangingPunct="1">
        <a:defRPr sz="2178" kern="1200">
          <a:solidFill>
            <a:schemeClr val="tx1"/>
          </a:solidFill>
          <a:latin typeface="+mn-lt"/>
          <a:ea typeface="+mn-ea"/>
          <a:cs typeface="+mn-cs"/>
        </a:defRPr>
      </a:lvl6pPr>
      <a:lvl7pPr marL="3319272" algn="l" defTabSz="1106424" rtl="0" eaLnBrk="1" latinLnBrk="0" hangingPunct="1">
        <a:defRPr sz="2178" kern="1200">
          <a:solidFill>
            <a:schemeClr val="tx1"/>
          </a:solidFill>
          <a:latin typeface="+mn-lt"/>
          <a:ea typeface="+mn-ea"/>
          <a:cs typeface="+mn-cs"/>
        </a:defRPr>
      </a:lvl7pPr>
      <a:lvl8pPr marL="3872484" algn="l" defTabSz="1106424" rtl="0" eaLnBrk="1" latinLnBrk="0" hangingPunct="1">
        <a:defRPr sz="2178" kern="1200">
          <a:solidFill>
            <a:schemeClr val="tx1"/>
          </a:solidFill>
          <a:latin typeface="+mn-lt"/>
          <a:ea typeface="+mn-ea"/>
          <a:cs typeface="+mn-cs"/>
        </a:defRPr>
      </a:lvl8pPr>
      <a:lvl9pPr marL="4425696" algn="l" defTabSz="1106424" rtl="0" eaLnBrk="1" latinLnBrk="0" hangingPunct="1">
        <a:defRPr sz="21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s://pixabay.com/en/document-icon-computer-web-309065/" TargetMode="External"/><Relationship Id="rId1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17" Type="http://schemas.openxmlformats.org/officeDocument/2006/relationships/hyperlink" Target="https://inteldig.com/2020/01/chatbots-son-los-nuevos-gerentes-de-recursos-humanos/" TargetMode="External"/><Relationship Id="rId2" Type="http://schemas.openxmlformats.org/officeDocument/2006/relationships/image" Target="../media/image1.png"/><Relationship Id="rId16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hyperlink" Target="https://www.enago.com/academy/biological-databases-an-overview-and-future-perspectives/" TargetMode="External"/><Relationship Id="rId5" Type="http://schemas.openxmlformats.org/officeDocument/2006/relationships/image" Target="../media/image4.png"/><Relationship Id="rId15" Type="http://schemas.openxmlformats.org/officeDocument/2006/relationships/hyperlink" Target="https://www.flickr.com/photos/ccsx/10441284176/" TargetMode="External"/><Relationship Id="rId10" Type="http://schemas.openxmlformats.org/officeDocument/2006/relationships/image" Target="../media/image9.jpg"/><Relationship Id="rId19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8.tiff"/><Relationship Id="rId1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D49D80-056E-174A-B93F-0BE7D0B46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44" y="1582079"/>
            <a:ext cx="2770909" cy="13161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A8DA3E-85F3-744B-90B1-0D650084D5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92" r="13634"/>
          <a:stretch/>
        </p:blipFill>
        <p:spPr>
          <a:xfrm>
            <a:off x="1603936" y="543552"/>
            <a:ext cx="1688123" cy="12261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6B215C-FD8B-3A41-871E-29D8166BB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17" y="492532"/>
            <a:ext cx="1600251" cy="10889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8610DF-E717-4F48-BF21-162FD54178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8625" y="1952471"/>
            <a:ext cx="1513432" cy="12423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096FF5-1B5A-8D43-99B6-02B912B5D1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3943" y="3241085"/>
            <a:ext cx="1778114" cy="13104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44C5DB-8A27-AB44-B125-1FB27E6731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522" y="2999392"/>
            <a:ext cx="1773151" cy="1107299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D14FF40-05D3-7C47-A73A-7BC8B48A3D00}"/>
              </a:ext>
            </a:extLst>
          </p:cNvPr>
          <p:cNvSpPr/>
          <p:nvPr/>
        </p:nvSpPr>
        <p:spPr>
          <a:xfrm>
            <a:off x="99390" y="167492"/>
            <a:ext cx="3265804" cy="4477655"/>
          </a:xfrm>
          <a:prstGeom prst="roundRect">
            <a:avLst>
              <a:gd name="adj" fmla="val 251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33F856-9825-BD40-8FFB-1A1006DEA896}"/>
              </a:ext>
            </a:extLst>
          </p:cNvPr>
          <p:cNvSpPr txBox="1"/>
          <p:nvPr/>
        </p:nvSpPr>
        <p:spPr>
          <a:xfrm>
            <a:off x="213835" y="4319"/>
            <a:ext cx="11977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小说</a:t>
            </a:r>
            <a:r>
              <a:rPr lang="en-US" altLang="zh-CN" dirty="0"/>
              <a:t>/</a:t>
            </a:r>
            <a:r>
              <a:rPr lang="zh-CN" altLang="en-US" dirty="0"/>
              <a:t>电影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04EEB9D-5E0C-374B-B4A6-2C20F0CE5C0F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365195" y="1386303"/>
            <a:ext cx="2050537" cy="12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E70ECEF-96F3-6C4F-B8D1-1497A9B0EA18}"/>
              </a:ext>
            </a:extLst>
          </p:cNvPr>
          <p:cNvSpPr/>
          <p:nvPr/>
        </p:nvSpPr>
        <p:spPr>
          <a:xfrm>
            <a:off x="3911078" y="142074"/>
            <a:ext cx="6795352" cy="4477655"/>
          </a:xfrm>
          <a:prstGeom prst="roundRect">
            <a:avLst>
              <a:gd name="adj" fmla="val 251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73D649B-F826-0040-8353-B575486218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0286" y="1580315"/>
            <a:ext cx="1354922" cy="839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F313C0E-ACBB-174C-8BC0-8483C20D7A8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2424" b="17931"/>
          <a:stretch/>
        </p:blipFill>
        <p:spPr>
          <a:xfrm>
            <a:off x="8443304" y="2907787"/>
            <a:ext cx="1803400" cy="666596"/>
          </a:xfrm>
          <a:prstGeom prst="rect">
            <a:avLst/>
          </a:prstGeom>
        </p:spPr>
      </p:pic>
      <p:pic>
        <p:nvPicPr>
          <p:cNvPr id="20" name="Picture 19" descr="Biological Databases: An Overview and Future Perspective - Enago Academy">
            <a:extLst>
              <a:ext uri="{FF2B5EF4-FFF2-40B4-BE49-F238E27FC236}">
                <a16:creationId xmlns:a16="http://schemas.microsoft.com/office/drawing/2014/main" id="{214970F1-714E-174E-B58D-9CDF591C7DB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54781"/>
          <a:stretch/>
        </p:blipFill>
        <p:spPr>
          <a:xfrm>
            <a:off x="5415732" y="619929"/>
            <a:ext cx="1814615" cy="155793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7DEFA44-9DCA-AD44-8744-932F4E7F8B86}"/>
              </a:ext>
            </a:extLst>
          </p:cNvPr>
          <p:cNvSpPr txBox="1"/>
          <p:nvPr/>
        </p:nvSpPr>
        <p:spPr>
          <a:xfrm>
            <a:off x="4233236" y="4319"/>
            <a:ext cx="140083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核心</a:t>
            </a:r>
            <a:r>
              <a:rPr lang="en-US" altLang="zh-CN" dirty="0" err="1"/>
              <a:t>ChatBot</a:t>
            </a:r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BDEF1E7-1B6A-B349-B6F8-36C1594AB00A}"/>
              </a:ext>
            </a:extLst>
          </p:cNvPr>
          <p:cNvCxnSpPr/>
          <p:nvPr/>
        </p:nvCxnSpPr>
        <p:spPr>
          <a:xfrm flipH="1">
            <a:off x="8180286" y="2240171"/>
            <a:ext cx="1803400" cy="759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Free vector graphic: Document, Icon, Computer, Web - Free Image on Pixabay - 309065">
            <a:extLst>
              <a:ext uri="{FF2B5EF4-FFF2-40B4-BE49-F238E27FC236}">
                <a16:creationId xmlns:a16="http://schemas.microsoft.com/office/drawing/2014/main" id="{0092A2F8-B3CE-1F44-AA12-20565BB826E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3723484" y="2525234"/>
            <a:ext cx="1962264" cy="196226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678A298-5D48-A942-8F3B-31FDBABBDC93}"/>
              </a:ext>
            </a:extLst>
          </p:cNvPr>
          <p:cNvSpPr txBox="1"/>
          <p:nvPr/>
        </p:nvSpPr>
        <p:spPr>
          <a:xfrm>
            <a:off x="4154372" y="66960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剧情知识库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EBEFDB-5E4B-DC4A-B7F8-0B3607E86380}"/>
              </a:ext>
            </a:extLst>
          </p:cNvPr>
          <p:cNvSpPr txBox="1"/>
          <p:nvPr/>
        </p:nvSpPr>
        <p:spPr>
          <a:xfrm>
            <a:off x="5454300" y="3922024"/>
            <a:ext cx="1806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角色设定</a:t>
            </a:r>
            <a:r>
              <a:rPr lang="en-US" altLang="zh-CN" dirty="0"/>
              <a:t>Prompt</a:t>
            </a:r>
            <a:endParaRPr lang="en-US" dirty="0"/>
          </a:p>
        </p:txBody>
      </p:sp>
      <p:sp>
        <p:nvSpPr>
          <p:cNvPr id="31" name="Double Bracket 30">
            <a:extLst>
              <a:ext uri="{FF2B5EF4-FFF2-40B4-BE49-F238E27FC236}">
                <a16:creationId xmlns:a16="http://schemas.microsoft.com/office/drawing/2014/main" id="{1554FD27-1664-BA4A-8AAF-64109A798C81}"/>
              </a:ext>
            </a:extLst>
          </p:cNvPr>
          <p:cNvSpPr/>
          <p:nvPr/>
        </p:nvSpPr>
        <p:spPr>
          <a:xfrm>
            <a:off x="7851572" y="1490631"/>
            <a:ext cx="2683408" cy="2163488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Bent Arrow 31">
            <a:extLst>
              <a:ext uri="{FF2B5EF4-FFF2-40B4-BE49-F238E27FC236}">
                <a16:creationId xmlns:a16="http://schemas.microsoft.com/office/drawing/2014/main" id="{D331FD83-4B9E-944E-9FB1-8D5084186579}"/>
              </a:ext>
            </a:extLst>
          </p:cNvPr>
          <p:cNvSpPr/>
          <p:nvPr/>
        </p:nvSpPr>
        <p:spPr>
          <a:xfrm rot="5400000">
            <a:off x="8078024" y="42903"/>
            <a:ext cx="565046" cy="196891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Bent Arrow 32">
            <a:extLst>
              <a:ext uri="{FF2B5EF4-FFF2-40B4-BE49-F238E27FC236}">
                <a16:creationId xmlns:a16="http://schemas.microsoft.com/office/drawing/2014/main" id="{3E3A1791-3CE9-AE42-A614-CCCFCC25F37C}"/>
              </a:ext>
            </a:extLst>
          </p:cNvPr>
          <p:cNvSpPr/>
          <p:nvPr/>
        </p:nvSpPr>
        <p:spPr>
          <a:xfrm rot="5400000" flipH="1">
            <a:off x="8110999" y="3008894"/>
            <a:ext cx="499097" cy="196891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7" name="Picture 36" descr="131023(2) – 橫跨ACGN之2014年原創電視動畫《ハマトラ Project》新增3人主角聲優、海報&amp;預告… | Flickr">
            <a:extLst>
              <a:ext uri="{FF2B5EF4-FFF2-40B4-BE49-F238E27FC236}">
                <a16:creationId xmlns:a16="http://schemas.microsoft.com/office/drawing/2014/main" id="{7378445C-1095-9E4C-A919-DA5CB705D9C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13361112" y="411836"/>
            <a:ext cx="1905586" cy="182833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28DCC77-67CB-3B42-B788-8F788DF93EBB}"/>
              </a:ext>
            </a:extLst>
          </p:cNvPr>
          <p:cNvSpPr txBox="1"/>
          <p:nvPr/>
        </p:nvSpPr>
        <p:spPr>
          <a:xfrm>
            <a:off x="13205909" y="1481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真实用户</a:t>
            </a:r>
            <a:endParaRPr lang="en-US" dirty="0"/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66CC446F-A5B0-904E-83FE-17B51E48D4AE}"/>
              </a:ext>
            </a:extLst>
          </p:cNvPr>
          <p:cNvSpPr/>
          <p:nvPr/>
        </p:nvSpPr>
        <p:spPr>
          <a:xfrm>
            <a:off x="11189717" y="749184"/>
            <a:ext cx="1619940" cy="4074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217380B4-27FF-8E49-BBBF-F39523C2F95B}"/>
              </a:ext>
            </a:extLst>
          </p:cNvPr>
          <p:cNvSpPr/>
          <p:nvPr/>
        </p:nvSpPr>
        <p:spPr>
          <a:xfrm rot="10800000">
            <a:off x="11189717" y="1326004"/>
            <a:ext cx="1619940" cy="4074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7" name="Picture 46" descr="Chatbots son los nuevos gerentes de recursos humanos - IntelDig">
            <a:extLst>
              <a:ext uri="{FF2B5EF4-FFF2-40B4-BE49-F238E27FC236}">
                <a16:creationId xmlns:a16="http://schemas.microsoft.com/office/drawing/2014/main" id="{9E060D0D-4CF9-7242-B8C7-A98E0E19748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13277973" y="3159463"/>
            <a:ext cx="2071865" cy="139203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E761EE5-2B55-2741-AA87-D099E30674FF}"/>
              </a:ext>
            </a:extLst>
          </p:cNvPr>
          <p:cNvSpPr txBox="1"/>
          <p:nvPr/>
        </p:nvSpPr>
        <p:spPr>
          <a:xfrm>
            <a:off x="13193969" y="263005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自动聊天生成</a:t>
            </a:r>
            <a:endParaRPr lang="en-US" dirty="0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DC64601B-E972-4449-9E46-0A8F0B6F2E1C}"/>
              </a:ext>
            </a:extLst>
          </p:cNvPr>
          <p:cNvSpPr/>
          <p:nvPr/>
        </p:nvSpPr>
        <p:spPr>
          <a:xfrm>
            <a:off x="11182231" y="3219437"/>
            <a:ext cx="1619940" cy="4074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F7882D66-DF23-8E45-861B-5DDEC314365A}"/>
              </a:ext>
            </a:extLst>
          </p:cNvPr>
          <p:cNvSpPr/>
          <p:nvPr/>
        </p:nvSpPr>
        <p:spPr>
          <a:xfrm rot="10800000">
            <a:off x="11182231" y="3796257"/>
            <a:ext cx="1619940" cy="4074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D42E5DC-8621-5447-8B2D-F102E1F6226D}"/>
              </a:ext>
            </a:extLst>
          </p:cNvPr>
          <p:cNvCxnSpPr/>
          <p:nvPr/>
        </p:nvCxnSpPr>
        <p:spPr>
          <a:xfrm>
            <a:off x="12046227" y="4291356"/>
            <a:ext cx="0" cy="83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5894F131-16F2-A548-A5A6-D75A66BFAEC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605844" y="5662456"/>
            <a:ext cx="3157785" cy="2185086"/>
          </a:xfrm>
          <a:prstGeom prst="rect">
            <a:avLst/>
          </a:prstGeom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49C3C947-A4C9-6F40-BFC7-785DF5528EEC}"/>
              </a:ext>
            </a:extLst>
          </p:cNvPr>
          <p:cNvSpPr/>
          <p:nvPr/>
        </p:nvSpPr>
        <p:spPr>
          <a:xfrm>
            <a:off x="10920046" y="5362829"/>
            <a:ext cx="4281854" cy="2726094"/>
          </a:xfrm>
          <a:prstGeom prst="roundRect">
            <a:avLst>
              <a:gd name="adj" fmla="val 1021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1376CD7-00AD-D040-A78B-670A98DFF35F}"/>
              </a:ext>
            </a:extLst>
          </p:cNvPr>
          <p:cNvSpPr txBox="1"/>
          <p:nvPr/>
        </p:nvSpPr>
        <p:spPr>
          <a:xfrm>
            <a:off x="11221390" y="5162011"/>
            <a:ext cx="203132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自动对话语料生成</a:t>
            </a:r>
            <a:endParaRPr lang="en-US" dirty="0"/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3661A5F5-E088-EE4B-9945-5FA0CC81D54F}"/>
              </a:ext>
            </a:extLst>
          </p:cNvPr>
          <p:cNvCxnSpPr>
            <a:cxnSpLocks/>
          </p:cNvCxnSpPr>
          <p:nvPr/>
        </p:nvCxnSpPr>
        <p:spPr>
          <a:xfrm rot="10800000">
            <a:off x="9459443" y="4711294"/>
            <a:ext cx="1384838" cy="20145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A97C63F-BDF1-7E49-BE44-BE850BD331DA}"/>
              </a:ext>
            </a:extLst>
          </p:cNvPr>
          <p:cNvSpPr txBox="1"/>
          <p:nvPr/>
        </p:nvSpPr>
        <p:spPr>
          <a:xfrm>
            <a:off x="9231449" y="681744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作为训练数据</a:t>
            </a:r>
            <a:endParaRPr lang="en-US" dirty="0"/>
          </a:p>
        </p:txBody>
      </p:sp>
      <p:sp>
        <p:nvSpPr>
          <p:cNvPr id="61" name="Rounded Rectangular Callout 60">
            <a:extLst>
              <a:ext uri="{FF2B5EF4-FFF2-40B4-BE49-F238E27FC236}">
                <a16:creationId xmlns:a16="http://schemas.microsoft.com/office/drawing/2014/main" id="{1318E2EE-F5EC-8048-B326-7AFE4629826B}"/>
              </a:ext>
            </a:extLst>
          </p:cNvPr>
          <p:cNvSpPr/>
          <p:nvPr/>
        </p:nvSpPr>
        <p:spPr>
          <a:xfrm>
            <a:off x="103413" y="5247910"/>
            <a:ext cx="9052271" cy="2967594"/>
          </a:xfrm>
          <a:prstGeom prst="wedgeRoundRectCallout">
            <a:avLst>
              <a:gd name="adj1" fmla="val 27682"/>
              <a:gd name="adj2" fmla="val -69028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EE6166E-D3E6-9845-A676-8FF1F0ACE32C}"/>
              </a:ext>
            </a:extLst>
          </p:cNvPr>
          <p:cNvSpPr txBox="1"/>
          <p:nvPr/>
        </p:nvSpPr>
        <p:spPr>
          <a:xfrm>
            <a:off x="590550" y="5036227"/>
            <a:ext cx="180049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多模态前端表现</a:t>
            </a:r>
            <a:endParaRPr lang="en-US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80DD6999-3B9B-E140-ACFD-D1C3BD5CDF3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0550" y="5588268"/>
            <a:ext cx="3511697" cy="187972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785A5A50-8297-4B49-A7E1-8783645D6A2A}"/>
              </a:ext>
            </a:extLst>
          </p:cNvPr>
          <p:cNvSpPr txBox="1"/>
          <p:nvPr/>
        </p:nvSpPr>
        <p:spPr>
          <a:xfrm>
            <a:off x="1513943" y="7569645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文本 </a:t>
            </a:r>
            <a:r>
              <a:rPr lang="en-US" altLang="zh-CN" dirty="0"/>
              <a:t>+</a:t>
            </a:r>
            <a:r>
              <a:rPr lang="zh-CN" altLang="en-US" dirty="0"/>
              <a:t> 图片</a:t>
            </a:r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436E3E4-BB87-8740-886C-7FE0242A83EB}"/>
              </a:ext>
            </a:extLst>
          </p:cNvPr>
          <p:cNvSpPr/>
          <p:nvPr/>
        </p:nvSpPr>
        <p:spPr>
          <a:xfrm>
            <a:off x="4497859" y="5547738"/>
            <a:ext cx="3502950" cy="18661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 Processing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0E70FB3-CD2D-9C43-A087-C3214E29EB50}"/>
              </a:ext>
            </a:extLst>
          </p:cNvPr>
          <p:cNvSpPr txBox="1"/>
          <p:nvPr/>
        </p:nvSpPr>
        <p:spPr>
          <a:xfrm>
            <a:off x="5493200" y="7569645"/>
            <a:ext cx="1663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</a:t>
            </a:r>
            <a:r>
              <a:rPr lang="zh-CN" altLang="en-US" dirty="0"/>
              <a:t> 语音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Live2D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293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</TotalTime>
  <Words>36</Words>
  <Application>Microsoft Macintosh PowerPoint</Application>
  <PresentationFormat>Custom</PresentationFormat>
  <Paragraphs>12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李诚</dc:creator>
  <cp:lastModifiedBy>李诚</cp:lastModifiedBy>
  <cp:revision>8</cp:revision>
  <dcterms:created xsi:type="dcterms:W3CDTF">2023-06-10T01:04:41Z</dcterms:created>
  <dcterms:modified xsi:type="dcterms:W3CDTF">2023-06-10T01:59:47Z</dcterms:modified>
</cp:coreProperties>
</file>